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797675" cy="9926638"/>
  <p:defaultTextStyle>
    <a:defPPr>
      <a:defRPr lang="ko-KR"/>
    </a:defPPr>
    <a:lvl1pPr marL="0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154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3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6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07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33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80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08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920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34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53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324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4F853-E93A-42F7-A016-14F850346DFA}" type="datetimeFigureOut">
              <a:rPr lang="ko-KR" altLang="en-US" smtClean="0"/>
              <a:t>2024-08-15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135CC-CAA2-460F-8A49-8E1A7AEB56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516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91730" y="68306"/>
            <a:ext cx="32745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sz="2000" b="1" kern="0" spc="0" dirty="0" smtClean="0">
                <a:solidFill>
                  <a:srgbClr val="008000"/>
                </a:solidFill>
                <a:effectLst/>
                <a:latin typeface="HY헤드라인M" panose="02030600000101010101" pitchFamily="18" charset="-127"/>
              </a:rPr>
              <a:t>D-360 </a:t>
            </a:r>
            <a:r>
              <a:rPr lang="en-US" altLang="ko-KR" sz="2000" b="1" kern="0" spc="0" dirty="0" err="1" smtClean="0">
                <a:solidFill>
                  <a:srgbClr val="008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결혼준비가이드</a:t>
            </a:r>
            <a:endParaRPr lang="en-US" altLang="ko-KR" sz="2000" kern="0" spc="0" dirty="0">
              <a:solidFill>
                <a:srgbClr val="008000"/>
              </a:solidFill>
              <a:effectLst/>
              <a:latin typeface="HY헤드라인M" panose="02030600000101010101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388047"/>
              </p:ext>
            </p:extLst>
          </p:nvPr>
        </p:nvGraphicFramePr>
        <p:xfrm>
          <a:off x="117390" y="685904"/>
          <a:ext cx="6623220" cy="9008197"/>
        </p:xfrm>
        <a:graphic>
          <a:graphicData uri="http://schemas.openxmlformats.org/drawingml/2006/table">
            <a:tbl>
              <a:tblPr/>
              <a:tblGrid>
                <a:gridCol w="805032">
                  <a:extLst>
                    <a:ext uri="{9D8B030D-6E8A-4147-A177-3AD203B41FA5}">
                      <a16:colId xmlns:a16="http://schemas.microsoft.com/office/drawing/2014/main" val="486029471"/>
                    </a:ext>
                  </a:extLst>
                </a:gridCol>
                <a:gridCol w="1414905">
                  <a:extLst>
                    <a:ext uri="{9D8B030D-6E8A-4147-A177-3AD203B41FA5}">
                      <a16:colId xmlns:a16="http://schemas.microsoft.com/office/drawing/2014/main" val="3575307057"/>
                    </a:ext>
                  </a:extLst>
                </a:gridCol>
                <a:gridCol w="1305130">
                  <a:extLst>
                    <a:ext uri="{9D8B030D-6E8A-4147-A177-3AD203B41FA5}">
                      <a16:colId xmlns:a16="http://schemas.microsoft.com/office/drawing/2014/main" val="2139788898"/>
                    </a:ext>
                  </a:extLst>
                </a:gridCol>
                <a:gridCol w="694762">
                  <a:extLst>
                    <a:ext uri="{9D8B030D-6E8A-4147-A177-3AD203B41FA5}">
                      <a16:colId xmlns:a16="http://schemas.microsoft.com/office/drawing/2014/main" val="2621695128"/>
                    </a:ext>
                  </a:extLst>
                </a:gridCol>
                <a:gridCol w="418240">
                  <a:extLst>
                    <a:ext uri="{9D8B030D-6E8A-4147-A177-3AD203B41FA5}">
                      <a16:colId xmlns:a16="http://schemas.microsoft.com/office/drawing/2014/main" val="4290494578"/>
                    </a:ext>
                  </a:extLst>
                </a:gridCol>
                <a:gridCol w="136061">
                  <a:extLst>
                    <a:ext uri="{9D8B030D-6E8A-4147-A177-3AD203B41FA5}">
                      <a16:colId xmlns:a16="http://schemas.microsoft.com/office/drawing/2014/main" val="2572130229"/>
                    </a:ext>
                  </a:extLst>
                </a:gridCol>
                <a:gridCol w="1849090">
                  <a:extLst>
                    <a:ext uri="{9D8B030D-6E8A-4147-A177-3AD203B41FA5}">
                      <a16:colId xmlns:a16="http://schemas.microsoft.com/office/drawing/2014/main" val="100727209"/>
                    </a:ext>
                  </a:extLst>
                </a:gridCol>
              </a:tblGrid>
              <a:tr h="19660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D-360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신 랑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신 부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F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양 가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97402"/>
                  </a:ext>
                </a:extLst>
              </a:tr>
              <a:tr h="3043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상견례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계획잡기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택일하기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상견례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웨딩홀결정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결혼예산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및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일정표작성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84916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D-300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신혼여행예약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여권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비자준비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제휴여행사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홈페이지 참고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45704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D-180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4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스튜디오</a:t>
                      </a:r>
                      <a:r>
                        <a:rPr lang="en-US" altLang="ko-KR" sz="9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-4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드레스</a:t>
                      </a:r>
                      <a:r>
                        <a:rPr lang="en-US" altLang="ko-KR" sz="9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-4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메이크업</a:t>
                      </a:r>
                      <a:r>
                        <a:rPr lang="en-US" altLang="ko-KR" sz="9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-4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한복 등 </a:t>
                      </a:r>
                      <a:r>
                        <a:rPr lang="ko-KR" altLang="en-US" sz="900" b="1" kern="0" spc="-4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패키지결정하기</a:t>
                      </a:r>
                      <a:r>
                        <a:rPr lang="en-US" altLang="ko-KR" sz="900" b="1" kern="0" spc="-9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-9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수입</a:t>
                      </a:r>
                      <a:r>
                        <a:rPr lang="en-US" altLang="ko-KR" sz="900" b="1" kern="0" spc="-9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-9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청담동웨딩드레스 </a:t>
                      </a:r>
                      <a:r>
                        <a:rPr lang="ko-KR" altLang="en-US" sz="900" b="1" kern="0" spc="-9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다량확보</a:t>
                      </a:r>
                      <a:r>
                        <a:rPr lang="en-US" altLang="ko-KR" sz="900" b="1" kern="0" spc="-9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55923"/>
                  </a:ext>
                </a:extLst>
              </a:tr>
              <a:tr h="33337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D-150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스튜디오 </a:t>
                      </a:r>
                      <a:r>
                        <a:rPr lang="ko-KR" altLang="en-US" sz="900" b="1" kern="0" spc="0" dirty="0" err="1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촬영날짜</a:t>
                      </a: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 예약하기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웨딩홀로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전화주세요 ☎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02-2184-4500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855860"/>
                  </a:ext>
                </a:extLst>
              </a:tr>
              <a:tr h="81451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ACFF"/>
                          </a:solidFill>
                          <a:effectLst/>
                          <a:latin typeface="맑은 고딕" panose="020B0503020000020004" pitchFamily="50" charset="-127"/>
                        </a:rPr>
                        <a:t>L65</a:t>
                      </a:r>
                      <a:r>
                        <a:rPr lang="ko-KR" altLang="en-US" sz="900" b="1" kern="0" spc="0" dirty="0">
                          <a:solidFill>
                            <a:srgbClr val="00ACFF"/>
                          </a:solidFill>
                          <a:effectLst/>
                          <a:ea typeface="맑은 고딕" panose="020B0503020000020004" pitchFamily="50" charset="-127"/>
                        </a:rPr>
                        <a:t>호텔웨딩컨벤션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ACFF"/>
                          </a:solidFill>
                          <a:effectLst/>
                          <a:ea typeface="맑은 고딕" panose="020B0503020000020004" pitchFamily="50" charset="-127"/>
                        </a:rPr>
                        <a:t>제휴스튜디오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가을시그니처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9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THE BRIDE, W123, E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포토에세이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섬스튜디오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더청담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더청담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용마랜드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로브아</a:t>
                      </a:r>
                      <a:r>
                        <a:rPr lang="en-US" altLang="ko-KR" sz="9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온뜰에피움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실버문</a:t>
                      </a:r>
                      <a:endParaRPr lang="en-US" altLang="ko-KR" sz="900" b="1" kern="0" spc="0" dirty="0" smtClean="0">
                        <a:solidFill>
                          <a:srgbClr val="000000"/>
                        </a:solidFill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인더무드</a:t>
                      </a:r>
                      <a:r>
                        <a:rPr lang="en-US" altLang="ko-KR" sz="9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어바웃로맨스</a:t>
                      </a:r>
                      <a:r>
                        <a:rPr lang="en-US" altLang="ko-KR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로이</a:t>
                      </a:r>
                      <a:endParaRPr lang="ko-KR" altLang="en-US" sz="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974423"/>
                  </a:ext>
                </a:extLst>
              </a:tr>
              <a:tr h="33337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D-90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한복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맞춤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대여가능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초이스 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예약하기</a:t>
                      </a:r>
                      <a:endParaRPr lang="en-US" altLang="ko-KR" sz="900" b="1" kern="0" spc="0" dirty="0" smtClean="0">
                        <a:solidFill>
                          <a:srgbClr val="000000"/>
                        </a:solidFill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smtClean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촬영 </a:t>
                      </a: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한복은 촬영 </a:t>
                      </a:r>
                      <a:r>
                        <a:rPr lang="en-US" altLang="ko-KR" sz="900" b="1" kern="0" spc="0" dirty="0">
                          <a:solidFill>
                            <a:srgbClr val="AE34F1"/>
                          </a:solidFill>
                          <a:effectLst/>
                          <a:latin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일 전 </a:t>
                      </a:r>
                      <a:r>
                        <a:rPr lang="ko-KR" altLang="en-US" sz="900" b="1" kern="0" spc="0" dirty="0" err="1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초이스하기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드레스실</a:t>
                      </a:r>
                      <a:r>
                        <a:rPr lang="ko-KR" altLang="en-US" sz="900" b="1" kern="0" spc="1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kern="0" spc="1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☎</a:t>
                      </a:r>
                      <a:r>
                        <a:rPr lang="en-US" altLang="ko-KR" sz="900" b="1" kern="0" spc="1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0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2-2184-4500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478029"/>
                  </a:ext>
                </a:extLst>
              </a:tr>
              <a:tr h="3651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한복실</a:t>
                      </a:r>
                      <a:r>
                        <a:rPr lang="ko-KR" altLang="en-US" sz="900" b="1" u="sng" kern="0" spc="20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FFFFFF"/>
                            </a:solidFill>
                          </a:uFill>
                          <a:latin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010-8609-4353</a:t>
                      </a:r>
                      <a:endParaRPr lang="ko-KR" altLang="en-US" sz="900" b="1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304948"/>
                  </a:ext>
                </a:extLst>
              </a:tr>
              <a:tr h="7873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D-60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예물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예단구입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예약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주례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사회자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부케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폐백음식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혼주헤어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‧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메이크업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혼주한복대여</a:t>
                      </a:r>
                      <a:r>
                        <a:rPr lang="en-US" altLang="ko-KR" sz="900" b="1" kern="0" spc="0" dirty="0">
                          <a:solidFill>
                            <a:srgbClr val="AE34F1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0" dirty="0" err="1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맞춤가능</a:t>
                      </a:r>
                      <a:r>
                        <a:rPr lang="en-US" altLang="ko-KR" sz="900" b="1" kern="0" spc="0" dirty="0">
                          <a:solidFill>
                            <a:srgbClr val="AE34F1"/>
                          </a:solidFill>
                          <a:effectLst/>
                          <a:latin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등 부대비용 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신청하기</a:t>
                      </a:r>
                      <a:endParaRPr lang="en-US" altLang="ko-KR" sz="400" b="1" kern="0" spc="0" dirty="0" smtClean="0">
                        <a:solidFill>
                          <a:srgbClr val="000000"/>
                        </a:solidFill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1259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D-40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청첩장주문하기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주문시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식권서비스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사항 확인하기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90" dirty="0" err="1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소인식권은</a:t>
                      </a:r>
                      <a:r>
                        <a:rPr lang="ko-KR" altLang="en-US" sz="900" b="1" kern="0" spc="-9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 별도 구매하지 마세요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-9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-9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대인식권</a:t>
                      </a:r>
                      <a:r>
                        <a:rPr lang="ko-KR" altLang="en-US" sz="900" b="1" kern="0" spc="-9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-9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1/4</a:t>
                      </a:r>
                      <a:r>
                        <a:rPr lang="ko-KR" altLang="en-US" sz="900" b="1" kern="0" spc="-9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부분 대각선 </a:t>
                      </a:r>
                      <a:r>
                        <a:rPr lang="ko-KR" altLang="en-US" sz="900" b="1" kern="0" spc="-9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컷팅하여</a:t>
                      </a:r>
                      <a:r>
                        <a:rPr lang="ko-KR" altLang="en-US" sz="900" b="1" kern="0" spc="-9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사용</a:t>
                      </a:r>
                      <a:r>
                        <a:rPr lang="en-US" altLang="ko-KR" sz="900" b="1" kern="0" spc="-9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홈페이지참고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http://www.l65hotelwedding.co.kr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-6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L65</a:t>
                      </a:r>
                      <a:r>
                        <a:rPr lang="ko-KR" altLang="en-US" sz="900" b="1" kern="0" spc="-6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호텔웨딩컨벤션 예약실로 예약하기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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02)2184-4500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24540"/>
                  </a:ext>
                </a:extLst>
              </a:tr>
              <a:tr h="33801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D-30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본식드레스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‧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턱시도 초이스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청첩장발송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예단보내기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부케받을친구부탁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05431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D-20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식전동영상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포토테이블사진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장인화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축가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MR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준비하기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57903"/>
                  </a:ext>
                </a:extLst>
              </a:tr>
              <a:tr h="62865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D-15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모든예약사항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최종확인하기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주례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사회자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부케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폐백음식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혼주메이크업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폐백음식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한복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축가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식전영상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포토테이블사진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버스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예물교환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65476"/>
                  </a:ext>
                </a:extLst>
              </a:tr>
              <a:tr h="7048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최종보증인원 결정하기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식권준비하기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식권준비가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안되셨다면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웨딩홀로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신청해주세요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사용하실 식권에는 도장으로 꼭</a:t>
                      </a:r>
                      <a:r>
                        <a:rPr lang="en-US" altLang="ko-KR" sz="900" b="1" kern="0" spc="0" dirty="0">
                          <a:solidFill>
                            <a:srgbClr val="AE34F1"/>
                          </a:solidFill>
                          <a:effectLst/>
                          <a:latin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900" b="1" kern="0" spc="0" dirty="0" err="1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표시하셔야</a:t>
                      </a:r>
                      <a:r>
                        <a:rPr lang="ko-KR" altLang="en-US" sz="900" b="1" kern="0" spc="0" dirty="0">
                          <a:solidFill>
                            <a:srgbClr val="AE34F1"/>
                          </a:solidFill>
                          <a:effectLst/>
                          <a:ea typeface="맑은 고딕" panose="020B0503020000020004" pitchFamily="50" charset="-127"/>
                        </a:rPr>
                        <a:t> 됩니다</a:t>
                      </a:r>
                      <a:r>
                        <a:rPr lang="en-US" altLang="ko-KR" sz="9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9441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D-7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이바지음식준비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함보내고받기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예물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예복찾기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축의금접수인 지정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807823"/>
                  </a:ext>
                </a:extLst>
              </a:tr>
              <a:tr h="35758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D-5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예식진행사항확인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환전 및 신혼여행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짐싸기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여권준비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여권복사본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부준비하기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신용카드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주민등록증 등의 </a:t>
                      </a:r>
                      <a:r>
                        <a:rPr lang="ko-KR" altLang="en-US" sz="900" b="1" kern="0" spc="0" dirty="0" err="1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주소지변경</a:t>
                      </a:r>
                      <a:endParaRPr lang="en-US" altLang="ko-KR" sz="900" b="0" kern="0" spc="0" dirty="0" smtClean="0">
                        <a:solidFill>
                          <a:srgbClr val="000000"/>
                        </a:solidFill>
                        <a:effectLst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" b="1" kern="0" spc="0" dirty="0" smtClean="0">
                        <a:solidFill>
                          <a:srgbClr val="000000"/>
                        </a:solidFill>
                        <a:effectLst/>
                        <a:ea typeface="맑은 고딕" panose="020B0503020000020004" pitchFamily="50" charset="-127"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066917"/>
                  </a:ext>
                </a:extLst>
              </a:tr>
              <a:tr h="35758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결혼식날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필요한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물건체크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신혼여행가방 최종점검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가족과의시간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목욕 후 충분한 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휴식</a:t>
                      </a:r>
                      <a:endParaRPr lang="en-US" altLang="ko-KR" sz="900" b="1" kern="0" spc="0" dirty="0" smtClean="0">
                        <a:solidFill>
                          <a:srgbClr val="000000"/>
                        </a:solidFill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21421"/>
                  </a:ext>
                </a:extLst>
              </a:tr>
              <a:tr h="3280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D-DAY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부모님께 인사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여행가방은 가족에게 맡긴다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ACFF"/>
                          </a:solidFill>
                          <a:effectLst/>
                          <a:ea typeface="맑은 고딕" panose="020B0503020000020004" pitchFamily="50" charset="-127"/>
                        </a:rPr>
                        <a:t>예식비용결산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359679"/>
                  </a:ext>
                </a:extLst>
              </a:tr>
              <a:tr h="4179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이후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이바지음식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보내기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가족친지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및 주례선생님방문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감사장보내기 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혼인신고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집들이하기</a:t>
                      </a:r>
                      <a:endParaRPr lang="en-US" altLang="ko-KR" sz="900" b="1" kern="0" spc="0" dirty="0" smtClean="0">
                        <a:solidFill>
                          <a:srgbClr val="000000"/>
                        </a:solidFill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163824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1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개월후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6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사진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액자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비디오 찾기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8912" marR="28912" marT="7993" marB="799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6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306950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106613" y="261461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39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298</Words>
  <Application>Microsoft Office PowerPoint</Application>
  <PresentationFormat>A4 용지(210x297mm)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keol son</dc:creator>
  <cp:lastModifiedBy>keol son</cp:lastModifiedBy>
  <cp:revision>31</cp:revision>
  <cp:lastPrinted>2024-07-26T06:31:04Z</cp:lastPrinted>
  <dcterms:created xsi:type="dcterms:W3CDTF">2024-07-26T01:02:34Z</dcterms:created>
  <dcterms:modified xsi:type="dcterms:W3CDTF">2024-08-15T09:41:23Z</dcterms:modified>
</cp:coreProperties>
</file>